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C4EA8-6587-4594-65E0-478A0758B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387510-4C00-C12C-13B0-218187691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245F5-C815-185A-EDCC-4FF2AC6A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62447-664D-8DAB-6868-CA0FBE95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766DA-1EC9-D319-7002-D7DE7DF0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5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3529B-D34D-EF1F-65F0-8BA6CC0A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04C8B-9F0B-48DB-7052-06B19827C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F141-38C5-693E-5993-CD37CE75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1F118-98BE-B926-6EDE-DFBE056D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D866A-919B-3CB6-AAC9-6872A36A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2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341A6E-FB86-2ABF-527B-2AA3F89E2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312CA-8648-2687-3885-B7B4A028D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D4B40-D196-FD0E-7AAA-9DBA6D4C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459DA-30B3-8799-2190-4718E900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CFE08-E666-5655-4A68-91FC8B11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C5853-C840-D17B-205D-1B9942AC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1E981-92CD-20FB-F453-403C5950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F32A9-A4E3-6BA4-AE12-66BC252A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D50F4-0E2F-ACC3-7F32-AC76980A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09739-29EE-6E1A-6257-08FB08ED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0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02CBA-13BD-BCD1-C24E-F31B00D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D2EDB-9782-48FB-F08D-4DFFB2559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92CDA-F1C2-8A0B-FD7D-0ADFCFC8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333F3-F138-A362-9B50-AE46C788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C0226-0F82-C94A-2EB3-3617B10D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3334-3A5A-EDB9-985D-61D026E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A2F8B-5E4C-5133-A3DE-9AA5ACCD1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09932F-1623-877A-3E90-9CD4C87B8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78DDC6-A955-0C29-6C31-AD909783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3ACAA-B989-1E78-E4B7-31017C76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2DE6A4-B630-858E-D412-DAF4C761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3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BB55C-C367-CC5B-2EAB-5232B63A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0C415-ED3D-D7C0-2FEE-9AFFE913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2AA0C-15D4-CA95-5246-89CC135AC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38D41-4EE7-0173-3711-061C84EC5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287307-CAC0-4F06-D56C-45E583362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67F0E4-C570-760B-9215-EE50480D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86B4C2-F854-C687-484A-183875F5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AF09F2-CAED-88DD-A05A-239CD39F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903F-B4E8-6AFA-F1DA-466C3D58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64998D-C5A6-F2FA-6440-FFD12EEE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C3033-9523-2E63-42E3-4EA0B8EE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28067-B7BE-D854-F0CB-EFC7E4DF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5E277-7092-39AF-CBF9-4D87FC4F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FB511-81CF-DCEF-1A67-E6845C75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6BFAC-AFF7-F00D-D204-42919D2E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6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C3C7-0ADB-62D4-EE21-07CEBC41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C75-D8E3-6BAC-DEED-344294D0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77B17-2F9A-B98A-D569-1BAB2DDB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4E6472-4C67-C78E-DCC7-95A5479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5E720-8658-8702-1B7E-64FE2783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99FFD-6C55-A180-8062-80AD097E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3761C-9B66-3A86-6AE8-D98DBE7D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5EA3F0-D6B5-AAF4-A461-5458754D6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BE233-2F09-1C32-CF89-87E7AF5C0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63D18-6C25-94C5-3F1A-277746DC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43DCA-011D-29B0-9250-4E58B0F8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2DB2-DC69-9237-A62C-FD0B29C5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9A9786-3860-03AE-A94A-8B6CF2B5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2044D-E187-823D-775D-49E80D092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F069E-0B4C-C1E2-D337-DAA0EE2AD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EABE8-058A-40F7-A228-1D38CC6A7B9A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4388B-86C0-71D4-8595-FFBF34802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EE730-DFBC-6F45-F247-3A1318C1A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A53F-9AAA-4043-B5E0-2FB65AC04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9A2ADD-4650-9681-13F4-12835A8F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" t="8274" r="2727" b="8897"/>
          <a:stretch/>
        </p:blipFill>
        <p:spPr>
          <a:xfrm>
            <a:off x="3740331" y="313510"/>
            <a:ext cx="4711338" cy="2821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027F47-C498-64A0-E7BE-15A1B0784574}"/>
              </a:ext>
            </a:extLst>
          </p:cNvPr>
          <p:cNvSpPr/>
          <p:nvPr/>
        </p:nvSpPr>
        <p:spPr>
          <a:xfrm>
            <a:off x="5608320" y="496389"/>
            <a:ext cx="278674" cy="278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F59188-815D-4B02-C6D5-D396DF0DF8F5}"/>
              </a:ext>
            </a:extLst>
          </p:cNvPr>
          <p:cNvCxnSpPr>
            <a:stCxn id="6" idx="3"/>
          </p:cNvCxnSpPr>
          <p:nvPr/>
        </p:nvCxnSpPr>
        <p:spPr>
          <a:xfrm>
            <a:off x="5886994" y="635726"/>
            <a:ext cx="31612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65325A-5052-E8EC-33B5-5D6B46E99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" t="9266" r="9991" b="11871"/>
          <a:stretch/>
        </p:blipFill>
        <p:spPr>
          <a:xfrm>
            <a:off x="9043853" y="189462"/>
            <a:ext cx="1275805" cy="89252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273E2D2-4D28-93A6-3FFE-0E38016D770A}"/>
              </a:ext>
            </a:extLst>
          </p:cNvPr>
          <p:cNvCxnSpPr/>
          <p:nvPr/>
        </p:nvCxnSpPr>
        <p:spPr>
          <a:xfrm>
            <a:off x="7593874" y="2629989"/>
            <a:ext cx="1297577" cy="879565"/>
          </a:xfrm>
          <a:prstGeom prst="bentConnector3">
            <a:avLst>
              <a:gd name="adj1" fmla="val -16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9B17218-8EE4-25FC-EC9B-E112A3512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8" t="11307" b="9624"/>
          <a:stretch/>
        </p:blipFill>
        <p:spPr>
          <a:xfrm>
            <a:off x="8896640" y="2797983"/>
            <a:ext cx="1570229" cy="1423141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F08DDC2-734C-8DAE-9C6B-3932FE410CE6}"/>
              </a:ext>
            </a:extLst>
          </p:cNvPr>
          <p:cNvCxnSpPr/>
          <p:nvPr/>
        </p:nvCxnSpPr>
        <p:spPr>
          <a:xfrm rot="5400000">
            <a:off x="4390387" y="2863853"/>
            <a:ext cx="2078815" cy="63572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FC15704-5C24-7B33-4CF1-E3613211D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46" y="3830501"/>
            <a:ext cx="2266769" cy="2266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FD5F3-2D71-620B-74B8-0A9EA6396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552" y="2774173"/>
            <a:ext cx="1309653" cy="1309653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E44F0D0-6EDD-17A9-491D-AFB7D90AEB69}"/>
              </a:ext>
            </a:extLst>
          </p:cNvPr>
          <p:cNvCxnSpPr>
            <a:endCxn id="22" idx="0"/>
          </p:cNvCxnSpPr>
          <p:nvPr/>
        </p:nvCxnSpPr>
        <p:spPr>
          <a:xfrm rot="10800000" flipV="1">
            <a:off x="2726380" y="2394857"/>
            <a:ext cx="1448837" cy="3793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31F365-1552-E349-D0A8-4C274DB4DE48}"/>
              </a:ext>
            </a:extLst>
          </p:cNvPr>
          <p:cNvSpPr/>
          <p:nvPr/>
        </p:nvSpPr>
        <p:spPr>
          <a:xfrm>
            <a:off x="7675207" y="903238"/>
            <a:ext cx="954955" cy="176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삭제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A056AF-4698-7118-BFAB-768B39822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91" y="2664072"/>
            <a:ext cx="989385" cy="17589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C9A50C-3E66-7090-BC41-90D571835FA4}"/>
              </a:ext>
            </a:extLst>
          </p:cNvPr>
          <p:cNvSpPr/>
          <p:nvPr/>
        </p:nvSpPr>
        <p:spPr>
          <a:xfrm>
            <a:off x="8746111" y="4385878"/>
            <a:ext cx="1871285" cy="62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퍼즐 추후 보완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D1857-4C5A-6FB4-E4B9-1C449EC63B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16" r="68712" b="16100"/>
          <a:stretch/>
        </p:blipFill>
        <p:spPr>
          <a:xfrm>
            <a:off x="547132" y="903238"/>
            <a:ext cx="1950012" cy="131286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C374C-3A71-34BA-8A16-68760C245585}"/>
              </a:ext>
            </a:extLst>
          </p:cNvPr>
          <p:cNvSpPr/>
          <p:nvPr/>
        </p:nvSpPr>
        <p:spPr>
          <a:xfrm>
            <a:off x="618896" y="44094"/>
            <a:ext cx="1806484" cy="73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전체적 분위기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20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EBE38D-FCF0-7161-E5E1-18896BA7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92" y="180158"/>
            <a:ext cx="7010400" cy="3943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157CC3-0708-32BB-6F7A-E20864D1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5"/>
          <a:stretch/>
        </p:blipFill>
        <p:spPr>
          <a:xfrm>
            <a:off x="239164" y="2069423"/>
            <a:ext cx="2251279" cy="10064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C27A67E-79C9-EB40-3FA8-EF063813662D}"/>
              </a:ext>
            </a:extLst>
          </p:cNvPr>
          <p:cNvCxnSpPr>
            <a:cxnSpLocks/>
            <a:stCxn id="22" idx="1"/>
            <a:endCxn id="5" idx="0"/>
          </p:cNvCxnSpPr>
          <p:nvPr/>
        </p:nvCxnSpPr>
        <p:spPr>
          <a:xfrm flipH="1">
            <a:off x="1364804" y="982292"/>
            <a:ext cx="2245846" cy="108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B8B02-8B0C-0A8A-2320-BE1119D613F0}"/>
              </a:ext>
            </a:extLst>
          </p:cNvPr>
          <p:cNvCxnSpPr>
            <a:cxnSpLocks/>
            <a:stCxn id="29" idx="1"/>
            <a:endCxn id="33" idx="0"/>
          </p:cNvCxnSpPr>
          <p:nvPr/>
        </p:nvCxnSpPr>
        <p:spPr>
          <a:xfrm flipH="1">
            <a:off x="1305551" y="3022644"/>
            <a:ext cx="3388451" cy="136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983D8-4C3D-0A5F-1DA5-FCA6FC2E1404}"/>
              </a:ext>
            </a:extLst>
          </p:cNvPr>
          <p:cNvSpPr/>
          <p:nvPr/>
        </p:nvSpPr>
        <p:spPr>
          <a:xfrm>
            <a:off x="3690730" y="1491299"/>
            <a:ext cx="844732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79FD7E-D77F-F152-BE8E-4B9370C2FB2B}"/>
              </a:ext>
            </a:extLst>
          </p:cNvPr>
          <p:cNvSpPr/>
          <p:nvPr/>
        </p:nvSpPr>
        <p:spPr>
          <a:xfrm>
            <a:off x="6747640" y="370490"/>
            <a:ext cx="954955" cy="42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삭제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BAEDE2-CA26-C94A-99AA-8E86EF91F270}"/>
              </a:ext>
            </a:extLst>
          </p:cNvPr>
          <p:cNvCxnSpPr/>
          <p:nvPr/>
        </p:nvCxnSpPr>
        <p:spPr>
          <a:xfrm>
            <a:off x="5765074" y="2272937"/>
            <a:ext cx="0" cy="220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C538A3-33E2-54FA-BF9C-638CEF8F1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32" y="4475694"/>
            <a:ext cx="1806484" cy="1806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FA8A41-2D62-7593-861A-2E1BDC9F8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90" y="4888774"/>
            <a:ext cx="960120" cy="96012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73CA97A-4DD0-4815-4E27-339BE1E8D50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3610650" y="2813538"/>
            <a:ext cx="502446" cy="207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952CA7-2632-75D8-4197-D1C45E1F3261}"/>
              </a:ext>
            </a:extLst>
          </p:cNvPr>
          <p:cNvSpPr/>
          <p:nvPr/>
        </p:nvSpPr>
        <p:spPr>
          <a:xfrm>
            <a:off x="6190838" y="1853602"/>
            <a:ext cx="954955" cy="42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삭제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009324-C5B4-4F8E-0CE9-87AABF19697D}"/>
              </a:ext>
            </a:extLst>
          </p:cNvPr>
          <p:cNvSpPr/>
          <p:nvPr/>
        </p:nvSpPr>
        <p:spPr>
          <a:xfrm>
            <a:off x="6885282" y="2382502"/>
            <a:ext cx="1311927" cy="113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이동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EBBECF-0C09-65ED-01FA-2A7594947A5A}"/>
              </a:ext>
            </a:extLst>
          </p:cNvPr>
          <p:cNvSpPr/>
          <p:nvPr/>
        </p:nvSpPr>
        <p:spPr>
          <a:xfrm>
            <a:off x="3610650" y="723900"/>
            <a:ext cx="1004893" cy="516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러시아 퍼즐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190BDF-CAE0-9D60-6141-31F609FC3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"/>
          <a:stretch/>
        </p:blipFill>
        <p:spPr>
          <a:xfrm>
            <a:off x="8499764" y="5116404"/>
            <a:ext cx="2595176" cy="146498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7420FB-FD4B-90B7-F289-636D686DF5AC}"/>
              </a:ext>
            </a:extLst>
          </p:cNvPr>
          <p:cNvSpPr/>
          <p:nvPr/>
        </p:nvSpPr>
        <p:spPr>
          <a:xfrm>
            <a:off x="8894110" y="4254471"/>
            <a:ext cx="1806484" cy="73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전체적 구조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8400C9-5E28-3DEE-4F23-4DE40C1B760D}"/>
              </a:ext>
            </a:extLst>
          </p:cNvPr>
          <p:cNvSpPr/>
          <p:nvPr/>
        </p:nvSpPr>
        <p:spPr>
          <a:xfrm>
            <a:off x="2693876" y="283789"/>
            <a:ext cx="799601" cy="516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이동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1FD02D-5F6A-2BF1-D888-6B045EE12CE3}"/>
              </a:ext>
            </a:extLst>
          </p:cNvPr>
          <p:cNvSpPr/>
          <p:nvPr/>
        </p:nvSpPr>
        <p:spPr>
          <a:xfrm>
            <a:off x="4694002" y="2680138"/>
            <a:ext cx="2053638" cy="685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별자리 모양대로 </a:t>
            </a:r>
            <a:endParaRPr lang="en-US" altLang="ko-KR"/>
          </a:p>
          <a:p>
            <a:pPr algn="ctr"/>
            <a:r>
              <a:rPr lang="ko-KR" altLang="en-US"/>
              <a:t>잇는 퍼즐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EBF8C9-99F3-5C44-CECF-EB8241725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54" y="4383530"/>
            <a:ext cx="1405793" cy="87943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0C7411-5E12-17E1-2702-41EEC9D837B2}"/>
              </a:ext>
            </a:extLst>
          </p:cNvPr>
          <p:cNvSpPr/>
          <p:nvPr/>
        </p:nvSpPr>
        <p:spPr>
          <a:xfrm>
            <a:off x="2555148" y="5860921"/>
            <a:ext cx="2111004" cy="952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물건을 특정 위치에 두어야 풀리는 퍼즐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6CE910E-E4F3-D6B3-F89F-176C0558C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711" y="2857149"/>
            <a:ext cx="1821475" cy="121241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E64A3FA-CA99-8B64-DD62-0EB3E0824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5711" y="1670554"/>
            <a:ext cx="1821475" cy="10225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0EC3B9D-5826-CCC4-628B-246FBCE568E9}"/>
              </a:ext>
            </a:extLst>
          </p:cNvPr>
          <p:cNvSpPr/>
          <p:nvPr/>
        </p:nvSpPr>
        <p:spPr>
          <a:xfrm>
            <a:off x="10015891" y="847133"/>
            <a:ext cx="1806484" cy="73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전체적 분위기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0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4C8B10-3C7A-3750-F07D-8E2D054D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3" y="156755"/>
            <a:ext cx="7795140" cy="43847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AB7FC35-DFC7-1DE4-288C-D2B029F7EB20}"/>
              </a:ext>
            </a:extLst>
          </p:cNvPr>
          <p:cNvCxnSpPr/>
          <p:nvPr/>
        </p:nvCxnSpPr>
        <p:spPr>
          <a:xfrm>
            <a:off x="7950926" y="1898469"/>
            <a:ext cx="1480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6E11683-C99F-0C82-7B2A-21EA092D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1242162"/>
            <a:ext cx="1323343" cy="1312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3FB0C-6A14-35CE-22B6-ED8D8A7D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79" y="4689231"/>
            <a:ext cx="2142275" cy="214639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1E705-34BA-4556-D0A1-6881110AEBB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98217" y="2000738"/>
            <a:ext cx="656921" cy="268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1F4880-FFE6-EC35-87A9-23242683632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339840" y="2151017"/>
            <a:ext cx="2644855" cy="198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C078762-C2E0-81A1-EDC7-BA9EBA97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28388" y="4131232"/>
            <a:ext cx="1312614" cy="1312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A14F52-36A0-4966-1B86-D2D24C8E5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22" y="1346891"/>
            <a:ext cx="1738693" cy="773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4223E-6F31-42D7-B6C0-E949C9A868F0}"/>
              </a:ext>
            </a:extLst>
          </p:cNvPr>
          <p:cNvSpPr/>
          <p:nvPr/>
        </p:nvSpPr>
        <p:spPr>
          <a:xfrm>
            <a:off x="126527" y="511193"/>
            <a:ext cx="1806484" cy="73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전체적 분위기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E08F6-A362-BFE7-1D9B-D7F9C4862011}"/>
              </a:ext>
            </a:extLst>
          </p:cNvPr>
          <p:cNvSpPr/>
          <p:nvPr/>
        </p:nvSpPr>
        <p:spPr>
          <a:xfrm>
            <a:off x="126527" y="2205925"/>
            <a:ext cx="1806484" cy="90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벽 다 뚫고 </a:t>
            </a:r>
            <a:endParaRPr lang="en-US" altLang="ko-KR"/>
          </a:p>
          <a:p>
            <a:pPr algn="ctr"/>
            <a:r>
              <a:rPr lang="ko-KR" altLang="en-US"/>
              <a:t>돔 형태로 우주 보이기</a:t>
            </a:r>
            <a:r>
              <a:rPr lang="en-US" altLang="ko-KR"/>
              <a:t>[</a:t>
            </a:r>
            <a:r>
              <a:rPr lang="ko-KR" altLang="en-US"/>
              <a:t>미정</a:t>
            </a:r>
            <a:r>
              <a:rPr lang="en-US" altLang="ko-KR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7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</Words>
  <Application>Microsoft Office PowerPoint</Application>
  <PresentationFormat>와이드스크린</PresentationFormat>
  <Paragraphs>17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w084658</dc:creator>
  <cp:lastModifiedBy>PC-19</cp:lastModifiedBy>
  <cp:revision>2</cp:revision>
  <dcterms:created xsi:type="dcterms:W3CDTF">2022-07-04T09:27:50Z</dcterms:created>
  <dcterms:modified xsi:type="dcterms:W3CDTF">2022-07-05T06:22:20Z</dcterms:modified>
</cp:coreProperties>
</file>